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76" r:id="rId2"/>
    <p:sldId id="2142532767" r:id="rId3"/>
    <p:sldId id="214253276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emplates" id="{1CDCF7F3-35DA-9A45-8584-31D98E16EF89}">
          <p14:sldIdLst>
            <p14:sldId id="376"/>
            <p14:sldId id="2142532767"/>
            <p14:sldId id="21425327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yFEjVELAsTaviz/pSy9DFYrL7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1DE"/>
    <a:srgbClr val="131126"/>
    <a:srgbClr val="FFFFFF"/>
    <a:srgbClr val="0091BD"/>
    <a:srgbClr val="002B49"/>
    <a:srgbClr val="002A49"/>
    <a:srgbClr val="323E48"/>
    <a:srgbClr val="E5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6"/>
    <p:restoredTop sz="94590"/>
  </p:normalViewPr>
  <p:slideViewPr>
    <p:cSldViewPr snapToGrid="0">
      <p:cViewPr varScale="1">
        <p:scale>
          <a:sx n="105" d="100"/>
          <a:sy n="105" d="100"/>
        </p:scale>
        <p:origin x="21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5" Type="http://customschemas.google.com/relationships/presentationmetadata" Target="metadata"/><Relationship Id="rId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4" Type="http://schemas.openxmlformats.org/officeDocument/2006/relationships/slide" Target="slides/slide3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6.sv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.svg"/><Relationship Id="rId3" Type="http://schemas.openxmlformats.org/officeDocument/2006/relationships/image" Target="../media/image13.svg"/><Relationship Id="rId7" Type="http://schemas.openxmlformats.org/officeDocument/2006/relationships/image" Target="../media/image19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2.svg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Section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8D110296-891D-FA40-A951-31C8EBA7C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54" b="32158"/>
          <a:stretch/>
        </p:blipFill>
        <p:spPr>
          <a:xfrm>
            <a:off x="5956359" y="-7337"/>
            <a:ext cx="4130484" cy="364414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ED3728E-A166-8644-BF36-BD6E5A83D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 amt="75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91" t="54444" r="92015" b="33366"/>
          <a:stretch/>
        </p:blipFill>
        <p:spPr>
          <a:xfrm>
            <a:off x="5256266" y="229578"/>
            <a:ext cx="6935734" cy="6628422"/>
          </a:xfrm>
          <a:prstGeom prst="rect">
            <a:avLst/>
          </a:prstGeom>
        </p:spPr>
      </p:pic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2023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0655E4C-3D6F-D6B7-262E-7A17EE4F3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716" t="67491" r="64158" b="15153"/>
          <a:stretch/>
        </p:blipFill>
        <p:spPr>
          <a:xfrm>
            <a:off x="7024579" y="146661"/>
            <a:ext cx="1896929" cy="13088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3A09151-6FCF-0931-2F07-9A0A527D3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1300" t="43972" r="30749" b="29542"/>
          <a:stretch/>
        </p:blipFill>
        <p:spPr>
          <a:xfrm>
            <a:off x="-140518" y="-582771"/>
            <a:ext cx="6303324" cy="28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7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lumn slide ">
  <p:cSld name="1_3 column slide ">
    <p:bg>
      <p:bgPr>
        <a:solidFill>
          <a:schemeClr val="bg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47"/>
          <p:cNvCxnSpPr/>
          <p:nvPr/>
        </p:nvCxnSpPr>
        <p:spPr>
          <a:xfrm>
            <a:off x="8932863" y="1629287"/>
            <a:ext cx="0" cy="444326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47"/>
          <p:cNvSpPr txBox="1">
            <a:spLocks noGrp="1"/>
          </p:cNvSpPr>
          <p:nvPr>
            <p:ph type="title"/>
          </p:nvPr>
        </p:nvSpPr>
        <p:spPr>
          <a:xfrm>
            <a:off x="479425" y="478301"/>
            <a:ext cx="11233150" cy="5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chemeClr val="accent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201" name="Google Shape;201;p47"/>
          <p:cNvSpPr txBox="1">
            <a:spLocks noGrp="1"/>
          </p:cNvSpPr>
          <p:nvPr>
            <p:ph type="body" idx="2"/>
          </p:nvPr>
        </p:nvSpPr>
        <p:spPr>
          <a:xfrm>
            <a:off x="9037637" y="1629597"/>
            <a:ext cx="2674937" cy="444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000"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202" name="Google Shape;202;p47"/>
          <p:cNvSpPr txBox="1">
            <a:spLocks noGrp="1"/>
          </p:cNvSpPr>
          <p:nvPr>
            <p:ph type="body" idx="3"/>
          </p:nvPr>
        </p:nvSpPr>
        <p:spPr>
          <a:xfrm>
            <a:off x="479425" y="1629287"/>
            <a:ext cx="8348664" cy="444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000"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 sz="1800"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 sz="1800"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7" name="Google Shape;11;p19">
            <a:extLst>
              <a:ext uri="{FF2B5EF4-FFF2-40B4-BE49-F238E27FC236}">
                <a16:creationId xmlns:a16="http://schemas.microsoft.com/office/drawing/2014/main" id="{5E24BE5F-6153-F44F-98A4-8BF9E25FC9EE}"/>
              </a:ext>
            </a:extLst>
          </p:cNvPr>
          <p:cNvSpPr txBox="1"/>
          <p:nvPr userDrawn="1"/>
        </p:nvSpPr>
        <p:spPr>
          <a:xfrm>
            <a:off x="317949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8BF8D771-4C02-A84F-A081-03BBC3F1D7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accent6"/>
                </a:solidFill>
              </a:rPr>
              <a:t>© 2023 Arm</a:t>
            </a:r>
            <a:endParaRPr lang="en-US" altLang="en-US" sz="1000" dirty="0">
              <a:solidFill>
                <a:schemeClr val="accent6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3A03F8A-2417-5D54-3CE3-563D288E6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323" t="44373" r="31181" b="31181"/>
          <a:stretch/>
        </p:blipFill>
        <p:spPr>
          <a:xfrm>
            <a:off x="8957226" y="5797327"/>
            <a:ext cx="3011313" cy="1329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 with image">
  <p:cSld name="2 column text with image"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8"/>
          <p:cNvSpPr txBox="1">
            <a:spLocks noGrp="1"/>
          </p:cNvSpPr>
          <p:nvPr>
            <p:ph type="title"/>
          </p:nvPr>
        </p:nvSpPr>
        <p:spPr>
          <a:xfrm>
            <a:off x="479425" y="478302"/>
            <a:ext cx="11233150" cy="5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chemeClr val="accent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5" name="Google Shape;205;p48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206" name="Google Shape;206;p48"/>
          <p:cNvSpPr>
            <a:spLocks noGrp="1"/>
          </p:cNvSpPr>
          <p:nvPr>
            <p:ph type="pic" idx="2"/>
          </p:nvPr>
        </p:nvSpPr>
        <p:spPr>
          <a:xfrm>
            <a:off x="3354388" y="1618445"/>
            <a:ext cx="2606675" cy="195368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7" name="Google Shape;207;p48"/>
          <p:cNvSpPr>
            <a:spLocks noGrp="1"/>
          </p:cNvSpPr>
          <p:nvPr>
            <p:ph type="pic" idx="3"/>
          </p:nvPr>
        </p:nvSpPr>
        <p:spPr>
          <a:xfrm>
            <a:off x="3354388" y="3755872"/>
            <a:ext cx="2606675" cy="195368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8" name="Google Shape;208;p48"/>
          <p:cNvSpPr>
            <a:spLocks noGrp="1"/>
          </p:cNvSpPr>
          <p:nvPr>
            <p:ph type="pic" idx="4"/>
          </p:nvPr>
        </p:nvSpPr>
        <p:spPr>
          <a:xfrm>
            <a:off x="9066213" y="1618445"/>
            <a:ext cx="2646362" cy="195368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9" name="Google Shape;209;p48"/>
          <p:cNvSpPr>
            <a:spLocks noGrp="1"/>
          </p:cNvSpPr>
          <p:nvPr>
            <p:ph type="pic" idx="5"/>
          </p:nvPr>
        </p:nvSpPr>
        <p:spPr>
          <a:xfrm>
            <a:off x="9066213" y="3755872"/>
            <a:ext cx="2646362" cy="195368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0" name="Google Shape;210;p48"/>
          <p:cNvSpPr txBox="1">
            <a:spLocks noGrp="1"/>
          </p:cNvSpPr>
          <p:nvPr>
            <p:ph type="body" idx="6"/>
          </p:nvPr>
        </p:nvSpPr>
        <p:spPr>
          <a:xfrm>
            <a:off x="479425" y="1618445"/>
            <a:ext cx="261937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211" name="Google Shape;211;p48"/>
          <p:cNvSpPr txBox="1">
            <a:spLocks noGrp="1"/>
          </p:cNvSpPr>
          <p:nvPr>
            <p:ph type="body" idx="7"/>
          </p:nvPr>
        </p:nvSpPr>
        <p:spPr>
          <a:xfrm>
            <a:off x="6220216" y="1618445"/>
            <a:ext cx="260667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0" name="Google Shape;11;p19">
            <a:extLst>
              <a:ext uri="{FF2B5EF4-FFF2-40B4-BE49-F238E27FC236}">
                <a16:creationId xmlns:a16="http://schemas.microsoft.com/office/drawing/2014/main" id="{B437A628-1780-EE40-8B8F-65ADFBA2A263}"/>
              </a:ext>
            </a:extLst>
          </p:cNvPr>
          <p:cNvSpPr txBox="1"/>
          <p:nvPr userDrawn="1"/>
        </p:nvSpPr>
        <p:spPr>
          <a:xfrm>
            <a:off x="317949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81567994-44DA-F14A-B3DA-7EB52C31FF0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accent6"/>
                </a:solidFill>
              </a:rPr>
              <a:t>© 2023 Arm</a:t>
            </a:r>
            <a:endParaRPr lang="en-US" altLang="en-US" sz="1000" dirty="0">
              <a:solidFill>
                <a:schemeClr val="accent6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913EAE6-E011-2511-CE0B-CA87F96D5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323" t="44373" r="31181" b="31181"/>
          <a:stretch/>
        </p:blipFill>
        <p:spPr>
          <a:xfrm>
            <a:off x="8957226" y="5797327"/>
            <a:ext cx="3011313" cy="1329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with image ">
  <p:cSld name="2 column with image ">
    <p:bg>
      <p:bgPr>
        <a:solidFill>
          <a:schemeClr val="bg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9"/>
          <p:cNvSpPr txBox="1">
            <a:spLocks noGrp="1"/>
          </p:cNvSpPr>
          <p:nvPr>
            <p:ph type="title"/>
          </p:nvPr>
        </p:nvSpPr>
        <p:spPr>
          <a:xfrm>
            <a:off x="479425" y="478302"/>
            <a:ext cx="11233150" cy="5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chemeClr val="accent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9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215" name="Google Shape;215;p49"/>
          <p:cNvSpPr txBox="1">
            <a:spLocks noGrp="1"/>
          </p:cNvSpPr>
          <p:nvPr>
            <p:ph type="body" idx="2"/>
          </p:nvPr>
        </p:nvSpPr>
        <p:spPr>
          <a:xfrm>
            <a:off x="479425" y="1629079"/>
            <a:ext cx="5481108" cy="445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000"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 sz="1800"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216" name="Google Shape;216;p49"/>
          <p:cNvSpPr>
            <a:spLocks noGrp="1"/>
          </p:cNvSpPr>
          <p:nvPr>
            <p:ph type="pic" idx="3"/>
          </p:nvPr>
        </p:nvSpPr>
        <p:spPr>
          <a:xfrm>
            <a:off x="6250924" y="1629080"/>
            <a:ext cx="5461651" cy="44551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Google Shape;11;p19">
            <a:extLst>
              <a:ext uri="{FF2B5EF4-FFF2-40B4-BE49-F238E27FC236}">
                <a16:creationId xmlns:a16="http://schemas.microsoft.com/office/drawing/2014/main" id="{CDFD05EF-6573-8848-92EC-728B8EF4619B}"/>
              </a:ext>
            </a:extLst>
          </p:cNvPr>
          <p:cNvSpPr txBox="1"/>
          <p:nvPr userDrawn="1"/>
        </p:nvSpPr>
        <p:spPr>
          <a:xfrm>
            <a:off x="317949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01389790-1D97-FB41-96E0-BB17A2F9C5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accent6"/>
                </a:solidFill>
              </a:rPr>
              <a:t>© 2023 Arm</a:t>
            </a:r>
            <a:endParaRPr lang="en-US" altLang="en-US" sz="1000" dirty="0">
              <a:solidFill>
                <a:schemeClr val="accent6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4158F8A-03EE-16D1-9941-1E38B728C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323" t="44373" r="31181" b="31181"/>
          <a:stretch/>
        </p:blipFill>
        <p:spPr>
          <a:xfrm>
            <a:off x="8957226" y="5797327"/>
            <a:ext cx="3011313" cy="1329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slide" preserve="1" userDrawn="1">
  <p:cSld name="1_1 column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1"/>
          <p:cNvSpPr txBox="1">
            <a:spLocks noGrp="1"/>
          </p:cNvSpPr>
          <p:nvPr>
            <p:ph type="title"/>
          </p:nvPr>
        </p:nvSpPr>
        <p:spPr>
          <a:xfrm>
            <a:off x="479425" y="476250"/>
            <a:ext cx="11233150" cy="65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0">
                <a:solidFill>
                  <a:srgbClr val="00C1DE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A1B8FD-EB1F-754C-B64C-8DCFAE96C1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0692" y="1246143"/>
            <a:ext cx="11233150" cy="4087104"/>
          </a:xfrm>
          <a:prstGeom prst="rect">
            <a:avLst/>
          </a:prstGeom>
        </p:spPr>
        <p:txBody>
          <a:bodyPr/>
          <a:lstStyle>
            <a:lvl1pPr marL="342797" indent="-34279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D1F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399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00D1F1"/>
              </a:buClr>
              <a:defRPr sz="1999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rgbClr val="00D1F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rgbClr val="00D1F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buClr>
                <a:srgbClr val="00D1F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59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slide " preserve="1">
  <p:cSld name="1_2 column slide 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44"/>
          <p:cNvCxnSpPr/>
          <p:nvPr/>
        </p:nvCxnSpPr>
        <p:spPr>
          <a:xfrm>
            <a:off x="6096000" y="1620481"/>
            <a:ext cx="0" cy="451520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44"/>
          <p:cNvSpPr txBox="1">
            <a:spLocks noGrp="1"/>
          </p:cNvSpPr>
          <p:nvPr>
            <p:ph type="title"/>
          </p:nvPr>
        </p:nvSpPr>
        <p:spPr>
          <a:xfrm>
            <a:off x="479425" y="478302"/>
            <a:ext cx="11233150" cy="5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rgbClr val="00C1DE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5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75" name="Google Shape;175;p44"/>
          <p:cNvSpPr txBox="1">
            <a:spLocks noGrp="1"/>
          </p:cNvSpPr>
          <p:nvPr>
            <p:ph type="body" idx="2"/>
          </p:nvPr>
        </p:nvSpPr>
        <p:spPr>
          <a:xfrm>
            <a:off x="479425" y="1620481"/>
            <a:ext cx="5345642" cy="56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baseline="0">
                <a:solidFill>
                  <a:srgbClr val="00C1DE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76" name="Google Shape;176;p44"/>
          <p:cNvSpPr txBox="1">
            <a:spLocks noGrp="1"/>
          </p:cNvSpPr>
          <p:nvPr>
            <p:ph type="body" idx="3"/>
          </p:nvPr>
        </p:nvSpPr>
        <p:spPr>
          <a:xfrm>
            <a:off x="477587" y="2202443"/>
            <a:ext cx="5347480" cy="393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77" name="Google Shape;177;p44"/>
          <p:cNvSpPr txBox="1">
            <a:spLocks noGrp="1"/>
          </p:cNvSpPr>
          <p:nvPr>
            <p:ph type="body" idx="4"/>
          </p:nvPr>
        </p:nvSpPr>
        <p:spPr>
          <a:xfrm>
            <a:off x="6341534" y="1620481"/>
            <a:ext cx="5371042" cy="56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baseline="0">
                <a:solidFill>
                  <a:srgbClr val="00C1DE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78" name="Google Shape;178;p44"/>
          <p:cNvSpPr txBox="1">
            <a:spLocks noGrp="1"/>
          </p:cNvSpPr>
          <p:nvPr>
            <p:ph type="body" idx="5"/>
          </p:nvPr>
        </p:nvSpPr>
        <p:spPr>
          <a:xfrm>
            <a:off x="6339947" y="2202442"/>
            <a:ext cx="5372628" cy="393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11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slide with images" preserve="1">
  <p:cSld name="1_3 column slide with image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5"/>
          <p:cNvSpPr txBox="1">
            <a:spLocks noGrp="1"/>
          </p:cNvSpPr>
          <p:nvPr>
            <p:ph type="title"/>
          </p:nvPr>
        </p:nvSpPr>
        <p:spPr>
          <a:xfrm>
            <a:off x="479425" y="478302"/>
            <a:ext cx="11233150" cy="5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rgbClr val="00C1DE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5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82" name="Google Shape;182;p45"/>
          <p:cNvSpPr txBox="1">
            <a:spLocks noGrp="1"/>
          </p:cNvSpPr>
          <p:nvPr>
            <p:ph type="body" idx="2"/>
          </p:nvPr>
        </p:nvSpPr>
        <p:spPr>
          <a:xfrm>
            <a:off x="8299119" y="2372564"/>
            <a:ext cx="3413455" cy="368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grpSp>
        <p:nvGrpSpPr>
          <p:cNvPr id="183" name="Google Shape;183;p45"/>
          <p:cNvGrpSpPr/>
          <p:nvPr/>
        </p:nvGrpSpPr>
        <p:grpSpPr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184" name="Google Shape;184;p45"/>
            <p:cNvCxnSpPr/>
            <p:nvPr/>
          </p:nvCxnSpPr>
          <p:spPr>
            <a:xfrm>
              <a:off x="3706307" y="1883391"/>
              <a:ext cx="0" cy="44729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45"/>
            <p:cNvCxnSpPr/>
            <p:nvPr/>
          </p:nvCxnSpPr>
          <p:spPr>
            <a:xfrm>
              <a:off x="7509483" y="1883391"/>
              <a:ext cx="0" cy="44729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86" name="Google Shape;186;p45"/>
          <p:cNvSpPr txBox="1">
            <a:spLocks noGrp="1"/>
          </p:cNvSpPr>
          <p:nvPr>
            <p:ph type="body" idx="3"/>
          </p:nvPr>
        </p:nvSpPr>
        <p:spPr>
          <a:xfrm>
            <a:off x="479425" y="1611050"/>
            <a:ext cx="3372645" cy="56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baseline="0">
                <a:solidFill>
                  <a:srgbClr val="00C1DE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4"/>
          </p:nvPr>
        </p:nvSpPr>
        <p:spPr>
          <a:xfrm>
            <a:off x="4416192" y="1611050"/>
            <a:ext cx="3359945" cy="56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baseline="0">
                <a:solidFill>
                  <a:srgbClr val="00C1DE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body" idx="5"/>
          </p:nvPr>
        </p:nvSpPr>
        <p:spPr>
          <a:xfrm>
            <a:off x="8299449" y="1611050"/>
            <a:ext cx="3413126" cy="56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baseline="0">
                <a:solidFill>
                  <a:srgbClr val="00C1DE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body" idx="6"/>
          </p:nvPr>
        </p:nvSpPr>
        <p:spPr>
          <a:xfrm>
            <a:off x="4415863" y="2372564"/>
            <a:ext cx="3360274" cy="368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7"/>
          </p:nvPr>
        </p:nvSpPr>
        <p:spPr>
          <a:xfrm>
            <a:off x="479425" y="2372564"/>
            <a:ext cx="3360274" cy="368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78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_narrow_wide" preserve="1">
  <p:cSld name="3_col_narrow_wid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46"/>
          <p:cNvCxnSpPr/>
          <p:nvPr/>
        </p:nvCxnSpPr>
        <p:spPr>
          <a:xfrm>
            <a:off x="3255004" y="1631950"/>
            <a:ext cx="0" cy="4440604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46"/>
          <p:cNvSpPr txBox="1">
            <a:spLocks noGrp="1"/>
          </p:cNvSpPr>
          <p:nvPr>
            <p:ph type="title"/>
          </p:nvPr>
        </p:nvSpPr>
        <p:spPr>
          <a:xfrm>
            <a:off x="479425" y="478301"/>
            <a:ext cx="11233150" cy="5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rgbClr val="00C1DE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4" name="Google Shape;194;p46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95" name="Google Shape;195;p46"/>
          <p:cNvSpPr txBox="1">
            <a:spLocks noGrp="1"/>
          </p:cNvSpPr>
          <p:nvPr>
            <p:ph type="body" idx="2"/>
          </p:nvPr>
        </p:nvSpPr>
        <p:spPr>
          <a:xfrm>
            <a:off x="479425" y="1631111"/>
            <a:ext cx="2619375" cy="444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000"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96" name="Google Shape;196;p46"/>
          <p:cNvSpPr txBox="1">
            <a:spLocks noGrp="1"/>
          </p:cNvSpPr>
          <p:nvPr>
            <p:ph type="body" idx="3"/>
          </p:nvPr>
        </p:nvSpPr>
        <p:spPr>
          <a:xfrm>
            <a:off x="3416035" y="1631111"/>
            <a:ext cx="8296540" cy="444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000"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 sz="1800"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 sz="1800"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69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lumn slide " preserve="1">
  <p:cSld name="2_3 column slide 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47"/>
          <p:cNvCxnSpPr/>
          <p:nvPr/>
        </p:nvCxnSpPr>
        <p:spPr>
          <a:xfrm>
            <a:off x="8932863" y="1629287"/>
            <a:ext cx="0" cy="444326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47"/>
          <p:cNvSpPr txBox="1">
            <a:spLocks noGrp="1"/>
          </p:cNvSpPr>
          <p:nvPr>
            <p:ph type="title"/>
          </p:nvPr>
        </p:nvSpPr>
        <p:spPr>
          <a:xfrm>
            <a:off x="479425" y="478301"/>
            <a:ext cx="11233150" cy="5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rgbClr val="00C1DE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7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201" name="Google Shape;201;p47"/>
          <p:cNvSpPr txBox="1">
            <a:spLocks noGrp="1"/>
          </p:cNvSpPr>
          <p:nvPr>
            <p:ph type="body" idx="2"/>
          </p:nvPr>
        </p:nvSpPr>
        <p:spPr>
          <a:xfrm>
            <a:off x="9037637" y="1629597"/>
            <a:ext cx="2674937" cy="444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000"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202" name="Google Shape;202;p47"/>
          <p:cNvSpPr txBox="1">
            <a:spLocks noGrp="1"/>
          </p:cNvSpPr>
          <p:nvPr>
            <p:ph type="body" idx="3"/>
          </p:nvPr>
        </p:nvSpPr>
        <p:spPr>
          <a:xfrm>
            <a:off x="479425" y="1629287"/>
            <a:ext cx="8348664" cy="4443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000"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 sz="1800"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 sz="1800"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8549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 with image" preserve="1">
  <p:cSld name="1_2 column text with imag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8"/>
          <p:cNvSpPr txBox="1">
            <a:spLocks noGrp="1"/>
          </p:cNvSpPr>
          <p:nvPr>
            <p:ph type="title"/>
          </p:nvPr>
        </p:nvSpPr>
        <p:spPr>
          <a:xfrm>
            <a:off x="479425" y="478302"/>
            <a:ext cx="11233150" cy="5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rgbClr val="00C1DE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8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206" name="Google Shape;206;p48"/>
          <p:cNvSpPr>
            <a:spLocks noGrp="1"/>
          </p:cNvSpPr>
          <p:nvPr>
            <p:ph type="pic" idx="2"/>
          </p:nvPr>
        </p:nvSpPr>
        <p:spPr>
          <a:xfrm>
            <a:off x="3354388" y="1618445"/>
            <a:ext cx="2606675" cy="1953683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48"/>
          <p:cNvSpPr>
            <a:spLocks noGrp="1"/>
          </p:cNvSpPr>
          <p:nvPr>
            <p:ph type="pic" idx="3"/>
          </p:nvPr>
        </p:nvSpPr>
        <p:spPr>
          <a:xfrm>
            <a:off x="3354388" y="3755872"/>
            <a:ext cx="2606675" cy="1953683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48"/>
          <p:cNvSpPr>
            <a:spLocks noGrp="1"/>
          </p:cNvSpPr>
          <p:nvPr>
            <p:ph type="pic" idx="4"/>
          </p:nvPr>
        </p:nvSpPr>
        <p:spPr>
          <a:xfrm>
            <a:off x="9066213" y="1618445"/>
            <a:ext cx="2646362" cy="1953683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48"/>
          <p:cNvSpPr>
            <a:spLocks noGrp="1"/>
          </p:cNvSpPr>
          <p:nvPr>
            <p:ph type="pic" idx="5"/>
          </p:nvPr>
        </p:nvSpPr>
        <p:spPr>
          <a:xfrm>
            <a:off x="9066213" y="3755872"/>
            <a:ext cx="2646362" cy="1953683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48"/>
          <p:cNvSpPr txBox="1">
            <a:spLocks noGrp="1"/>
          </p:cNvSpPr>
          <p:nvPr>
            <p:ph type="body" idx="6"/>
          </p:nvPr>
        </p:nvSpPr>
        <p:spPr>
          <a:xfrm>
            <a:off x="479425" y="1618445"/>
            <a:ext cx="261937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211" name="Google Shape;211;p48"/>
          <p:cNvSpPr txBox="1">
            <a:spLocks noGrp="1"/>
          </p:cNvSpPr>
          <p:nvPr>
            <p:ph type="body" idx="7"/>
          </p:nvPr>
        </p:nvSpPr>
        <p:spPr>
          <a:xfrm>
            <a:off x="6220216" y="1618445"/>
            <a:ext cx="260667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26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with image " preserve="1">
  <p:cSld name="1_2 column with image 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9"/>
          <p:cNvSpPr txBox="1">
            <a:spLocks noGrp="1"/>
          </p:cNvSpPr>
          <p:nvPr>
            <p:ph type="title"/>
          </p:nvPr>
        </p:nvSpPr>
        <p:spPr>
          <a:xfrm>
            <a:off x="479425" y="478302"/>
            <a:ext cx="11233150" cy="5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rgbClr val="00C1DE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9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215" name="Google Shape;215;p49"/>
          <p:cNvSpPr txBox="1">
            <a:spLocks noGrp="1"/>
          </p:cNvSpPr>
          <p:nvPr>
            <p:ph type="body" idx="2"/>
          </p:nvPr>
        </p:nvSpPr>
        <p:spPr>
          <a:xfrm>
            <a:off x="479425" y="1629079"/>
            <a:ext cx="5481108" cy="445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000"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 sz="1800"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216" name="Google Shape;216;p49"/>
          <p:cNvSpPr>
            <a:spLocks noGrp="1"/>
          </p:cNvSpPr>
          <p:nvPr>
            <p:ph type="pic" idx="3"/>
          </p:nvPr>
        </p:nvSpPr>
        <p:spPr>
          <a:xfrm>
            <a:off x="6250924" y="1629080"/>
            <a:ext cx="5461651" cy="445519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650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Section Divider slide">
    <p:bg>
      <p:bgPr>
        <a:solidFill>
          <a:srgbClr val="00C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2023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D110296-891D-FA40-A951-31C8EBA7C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54" b="19686"/>
          <a:stretch/>
        </p:blipFill>
        <p:spPr>
          <a:xfrm>
            <a:off x="4038658" y="2543944"/>
            <a:ext cx="4130484" cy="431405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D7EAE1E-448B-B049-865B-26318D4986CB}"/>
              </a:ext>
            </a:extLst>
          </p:cNvPr>
          <p:cNvGrpSpPr/>
          <p:nvPr userDrawn="1"/>
        </p:nvGrpSpPr>
        <p:grpSpPr>
          <a:xfrm>
            <a:off x="12192000" y="-75924"/>
            <a:ext cx="4091900" cy="4091551"/>
            <a:chOff x="8100100" y="-75924"/>
            <a:chExt cx="4091900" cy="409155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988E10-EBF2-8440-BCC8-7BEA20E3475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1354608" y="3174504"/>
              <a:ext cx="837392" cy="8411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213BC33-ADE9-8141-B5BB-835602C3F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9203506" y="1031559"/>
              <a:ext cx="648805" cy="64880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C84C5CC-932F-F749-BA75-3C134F0E154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100100" y="-75924"/>
              <a:ext cx="1131346" cy="11363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C3AF0F-A06B-3A4B-B85A-0A14A09EB9B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824371" y="1640416"/>
              <a:ext cx="837344" cy="8410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9B56C37A-5839-7747-AA46-7A9DE3D8E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alphaModFix amt="76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130" t="9210" r="52449" b="55719"/>
          <a:stretch/>
        </p:blipFill>
        <p:spPr>
          <a:xfrm>
            <a:off x="5489801" y="1223739"/>
            <a:ext cx="7682948" cy="587127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797FB17-7B4B-DD51-6B3D-0B7AB4D5B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alphaModFix amt="76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1389" t="77251" r="19217"/>
          <a:stretch/>
        </p:blipFill>
        <p:spPr>
          <a:xfrm>
            <a:off x="10427040" y="298350"/>
            <a:ext cx="1337093" cy="100546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82F8330-6124-0E42-8137-3BBD1673A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1300" t="43972" r="30749" b="29542"/>
          <a:stretch/>
        </p:blipFill>
        <p:spPr>
          <a:xfrm>
            <a:off x="-140518" y="-582771"/>
            <a:ext cx="6303324" cy="28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38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737A6-A71D-2B4F-BDD4-EA3536B5F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1281"/>
            <a:ext cx="12191999" cy="683543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29FF4A9-77D2-1D47-B562-2EEBADF90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2854" b="19686"/>
          <a:stretch/>
        </p:blipFill>
        <p:spPr>
          <a:xfrm>
            <a:off x="0" y="3021549"/>
            <a:ext cx="3854334" cy="40256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CB3C99-415B-874B-A7EA-B639F6D82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0505" y="611557"/>
            <a:ext cx="4655186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Thank You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Danke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Gracias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 err="1">
                <a:solidFill>
                  <a:schemeClr val="bg1"/>
                </a:solidFill>
              </a:rPr>
              <a:t>Grazie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谢谢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ありがとう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Asante</a:t>
            </a:r>
          </a:p>
          <a:p>
            <a:pPr algn="r"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Merci</a:t>
            </a: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감사합니다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en-US" altLang="en-US" sz="2800" dirty="0" err="1">
                <a:solidFill>
                  <a:schemeClr val="bg1"/>
                </a:solidFill>
              </a:rPr>
              <a:t>धन्यवाद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Kiitos</a:t>
            </a:r>
          </a:p>
          <a:p>
            <a:pPr algn="r">
              <a:defRPr/>
            </a:pPr>
            <a:r>
              <a:rPr lang="ar-SA" sz="2800" kern="1200" dirty="0">
                <a:solidFill>
                  <a:schemeClr val="bg1"/>
                </a:solidFill>
                <a:latin typeface="Calibri" charset="0"/>
                <a:ea typeface="ＭＳ Ｐゴシック" charset="-128"/>
                <a:cs typeface="+mn-cs"/>
              </a:rPr>
              <a:t>شكرًا</a:t>
            </a:r>
            <a:endParaRPr lang="en-GB" sz="2800" kern="1200" dirty="0">
              <a:solidFill>
                <a:schemeClr val="bg1"/>
              </a:solidFill>
              <a:latin typeface="Calibri" charset="0"/>
              <a:ea typeface="ＭＳ Ｐゴシック" charset="-128"/>
              <a:cs typeface="+mn-cs"/>
            </a:endParaRPr>
          </a:p>
          <a:p>
            <a:pPr algn="r">
              <a:defRPr/>
            </a:pPr>
            <a:r>
              <a:rPr lang="as-IN" altLang="en-US" sz="2800" dirty="0">
                <a:solidFill>
                  <a:schemeClr val="bg1"/>
                </a:solidFill>
              </a:rPr>
              <a:t>ধন্যবাদ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he-IL" altLang="en-US" sz="2800" dirty="0">
                <a:solidFill>
                  <a:schemeClr val="bg1"/>
                </a:solidFill>
              </a:rPr>
              <a:t>תודה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D28C162-65FD-A34B-9664-413A5D187D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E8DA5F79-3989-AF47-B78C-2CE31855D0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2023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79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A47F3DF-159E-2B4A-848E-BCCCF73810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78942" y="520518"/>
            <a:ext cx="42333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 algn="r"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  <p:pic>
        <p:nvPicPr>
          <p:cNvPr id="14" name="Picture 13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0C2CB46F-4F17-004B-85E2-BC55AB449E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24" y="520518"/>
            <a:ext cx="1700213" cy="530640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84817D0C-5E19-944B-AFD2-7D1C632AF3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2023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Section Divider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BA493B4-A47A-AF4F-8961-DFC7E525A7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24" y="5523753"/>
            <a:ext cx="4264272" cy="295077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CE333105-CFBC-7646-89A1-C700547214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624" y="5833633"/>
            <a:ext cx="4264272" cy="301109"/>
          </a:xfrm>
        </p:spPr>
        <p:txBody>
          <a:bodyPr anchor="t"/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82DC592-EAC9-634F-9EE1-EDC89A262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00936EE-7EE0-D441-851D-618ACC029F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3292D234-E25F-7F41-ABB8-C75FCF5CD5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2023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D110296-891D-FA40-A951-31C8EBA7C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" r="22854" b="-4335"/>
          <a:stretch/>
        </p:blipFill>
        <p:spPr>
          <a:xfrm>
            <a:off x="6964256" y="1253642"/>
            <a:ext cx="4130484" cy="560435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D7EAE1E-448B-B049-865B-26318D4986CB}"/>
              </a:ext>
            </a:extLst>
          </p:cNvPr>
          <p:cNvGrpSpPr/>
          <p:nvPr userDrawn="1"/>
        </p:nvGrpSpPr>
        <p:grpSpPr>
          <a:xfrm>
            <a:off x="12192000" y="-75924"/>
            <a:ext cx="4091900" cy="4091551"/>
            <a:chOff x="8100100" y="-75924"/>
            <a:chExt cx="4091900" cy="409155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988E10-EBF2-8440-BCC8-7BEA20E3475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11354608" y="3174504"/>
              <a:ext cx="837392" cy="8411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213BC33-ADE9-8141-B5BB-835602C3F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700000">
              <a:off x="9203506" y="1031559"/>
              <a:ext cx="648805" cy="648805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C84C5CC-932F-F749-BA75-3C134F0E154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100100" y="-75924"/>
              <a:ext cx="1131346" cy="11363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C3AF0F-A06B-3A4B-B85A-0A14A09EB9BE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9824371" y="1640416"/>
              <a:ext cx="837344" cy="8410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ECDCA788-E0CB-4A47-B8AD-E2C06A708E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1389" t="77251" r="19217"/>
          <a:stretch/>
        </p:blipFill>
        <p:spPr>
          <a:xfrm>
            <a:off x="9972420" y="347481"/>
            <a:ext cx="1544548" cy="116146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04DDE2A-042C-F34D-A556-85B427901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1992" r="91429" b="56175"/>
          <a:stretch/>
        </p:blipFill>
        <p:spPr>
          <a:xfrm>
            <a:off x="9007884" y="1814735"/>
            <a:ext cx="3184115" cy="51994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BE7DF7-B313-7A4E-ABE0-CA11B445C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9716" t="67491" r="64158" b="15153"/>
          <a:stretch/>
        </p:blipFill>
        <p:spPr>
          <a:xfrm>
            <a:off x="6947504" y="1196310"/>
            <a:ext cx="2761700" cy="190551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F044182-EC90-8DDC-D8F0-EF5E917BB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1300" t="43972" r="30749" b="29542"/>
          <a:stretch/>
        </p:blipFill>
        <p:spPr>
          <a:xfrm>
            <a:off x="-140518" y="-582771"/>
            <a:ext cx="6303324" cy="28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0">
            <a:extLst>
              <a:ext uri="{FF2B5EF4-FFF2-40B4-BE49-F238E27FC236}">
                <a16:creationId xmlns:a16="http://schemas.microsoft.com/office/drawing/2014/main" id="{714AEDC0-A33B-F940-A840-6EE803459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2023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60B914-698E-8E44-851B-26EF10C37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139BE0C-30D8-5E4A-AADA-9C76A8138D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17E6171-745D-B94B-A737-D7A2BD7A5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6230" y="0"/>
            <a:ext cx="6835769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2CE6679-1847-AC88-6E93-8FFA8A14D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00" t="43972" r="30749" b="29542"/>
          <a:stretch/>
        </p:blipFill>
        <p:spPr>
          <a:xfrm>
            <a:off x="-140518" y="-582771"/>
            <a:ext cx="6303324" cy="28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5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Section Divider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0">
            <a:extLst>
              <a:ext uri="{FF2B5EF4-FFF2-40B4-BE49-F238E27FC236}">
                <a16:creationId xmlns:a16="http://schemas.microsoft.com/office/drawing/2014/main" id="{714AEDC0-A33B-F940-A840-6EE803459E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2023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60B914-698E-8E44-851B-26EF10C37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25" y="1814735"/>
            <a:ext cx="6192840" cy="2574186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5000"/>
              </a:lnSpc>
              <a:defRPr sz="50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  <a:br>
              <a:rPr lang="en-US" dirty="0"/>
            </a:br>
            <a:r>
              <a:rPr lang="en-US" dirty="0"/>
              <a:t>Line 3</a:t>
            </a:r>
            <a:br>
              <a:rPr lang="en-US" dirty="0"/>
            </a:br>
            <a:r>
              <a:rPr lang="en-US" dirty="0"/>
              <a:t>Line 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139BE0C-30D8-5E4A-AADA-9C76A8138D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8624" y="4403724"/>
            <a:ext cx="6192840" cy="7024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13CC8D9-CC6B-5840-8DA5-6D3611B22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6231" y="1"/>
            <a:ext cx="6835769" cy="68579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F917339-A5D8-9D2E-11C2-D93A46A038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300" t="43972" r="30749" b="29542"/>
          <a:stretch/>
        </p:blipFill>
        <p:spPr>
          <a:xfrm>
            <a:off x="-140518" y="-582771"/>
            <a:ext cx="6303324" cy="28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slide" preserve="1" userDrawn="1">
  <p:cSld name="1_1 column slide">
    <p:bg>
      <p:bgPr>
        <a:solidFill>
          <a:schemeClr val="bg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1"/>
          <p:cNvSpPr txBox="1">
            <a:spLocks noGrp="1"/>
          </p:cNvSpPr>
          <p:nvPr>
            <p:ph type="title"/>
          </p:nvPr>
        </p:nvSpPr>
        <p:spPr>
          <a:xfrm>
            <a:off x="479425" y="476250"/>
            <a:ext cx="11233150" cy="65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baseline="0">
                <a:solidFill>
                  <a:schemeClr val="accent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A1B8FD-EB1F-754C-B64C-8DCFAE96C1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0692" y="1246143"/>
            <a:ext cx="11233150" cy="4087104"/>
          </a:xfrm>
          <a:prstGeom prst="rect">
            <a:avLst/>
          </a:prstGeom>
        </p:spPr>
        <p:txBody>
          <a:bodyPr/>
          <a:lstStyle>
            <a:lvl1pPr marL="342797" indent="-342797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D1F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399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rgbClr val="00D1F1"/>
              </a:buClr>
              <a:defRPr sz="1999">
                <a:solidFill>
                  <a:schemeClr val="bg2"/>
                </a:solidFill>
              </a:defRPr>
            </a:lvl2pPr>
            <a:lvl3pPr marL="1066165" indent="-285750">
              <a:lnSpc>
                <a:spcPct val="100000"/>
              </a:lnSpc>
              <a:spcAft>
                <a:spcPts val="0"/>
              </a:spcAft>
              <a:buClr>
                <a:srgbClr val="00D1F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rgbClr val="00D1F1"/>
              </a:buClr>
              <a:defRPr>
                <a:solidFill>
                  <a:schemeClr val="bg2"/>
                </a:solidFill>
              </a:defRPr>
            </a:lvl4pPr>
            <a:lvl5pPr marL="1636078" indent="-285750">
              <a:lnSpc>
                <a:spcPct val="100000"/>
              </a:lnSpc>
              <a:spcAft>
                <a:spcPts val="0"/>
              </a:spcAft>
              <a:buClr>
                <a:srgbClr val="00D1F1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Google Shape;11;p19">
            <a:extLst>
              <a:ext uri="{FF2B5EF4-FFF2-40B4-BE49-F238E27FC236}">
                <a16:creationId xmlns:a16="http://schemas.microsoft.com/office/drawing/2014/main" id="{7835CCF6-F7B8-D74F-BD19-3966ADB67214}"/>
              </a:ext>
            </a:extLst>
          </p:cNvPr>
          <p:cNvSpPr txBox="1"/>
          <p:nvPr userDrawn="1"/>
        </p:nvSpPr>
        <p:spPr>
          <a:xfrm>
            <a:off x="317949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30160114-917F-034A-AE0D-A496ADB38A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accent6"/>
                </a:solidFill>
              </a:rPr>
              <a:t>© 2023 Arm</a:t>
            </a:r>
            <a:endParaRPr lang="en-US" altLang="en-US" sz="1000" dirty="0">
              <a:solidFill>
                <a:schemeClr val="accent6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6FB3F2B-0E2C-C12E-D347-2181BF454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323" t="44373" r="31181" b="31181"/>
          <a:stretch/>
        </p:blipFill>
        <p:spPr>
          <a:xfrm>
            <a:off x="8957226" y="5797327"/>
            <a:ext cx="3011313" cy="13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7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slide ">
  <p:cSld name="2 column slide "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44"/>
          <p:cNvCxnSpPr/>
          <p:nvPr/>
        </p:nvCxnSpPr>
        <p:spPr>
          <a:xfrm>
            <a:off x="6096000" y="1620481"/>
            <a:ext cx="0" cy="4515207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44"/>
          <p:cNvSpPr txBox="1">
            <a:spLocks noGrp="1"/>
          </p:cNvSpPr>
          <p:nvPr>
            <p:ph type="title"/>
          </p:nvPr>
        </p:nvSpPr>
        <p:spPr>
          <a:xfrm>
            <a:off x="479425" y="478302"/>
            <a:ext cx="11233150" cy="5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chemeClr val="accent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59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75" name="Google Shape;175;p44"/>
          <p:cNvSpPr txBox="1">
            <a:spLocks noGrp="1"/>
          </p:cNvSpPr>
          <p:nvPr>
            <p:ph type="body" idx="2"/>
          </p:nvPr>
        </p:nvSpPr>
        <p:spPr>
          <a:xfrm>
            <a:off x="479425" y="1620481"/>
            <a:ext cx="5345642" cy="56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baseline="0">
                <a:solidFill>
                  <a:schemeClr val="accen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76" name="Google Shape;176;p44"/>
          <p:cNvSpPr txBox="1">
            <a:spLocks noGrp="1"/>
          </p:cNvSpPr>
          <p:nvPr>
            <p:ph type="body" idx="3"/>
          </p:nvPr>
        </p:nvSpPr>
        <p:spPr>
          <a:xfrm>
            <a:off x="477587" y="2202443"/>
            <a:ext cx="5347480" cy="393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77" name="Google Shape;177;p44"/>
          <p:cNvSpPr txBox="1">
            <a:spLocks noGrp="1"/>
          </p:cNvSpPr>
          <p:nvPr>
            <p:ph type="body" idx="4"/>
          </p:nvPr>
        </p:nvSpPr>
        <p:spPr>
          <a:xfrm>
            <a:off x="6341534" y="1620481"/>
            <a:ext cx="5371042" cy="56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baseline="0">
                <a:solidFill>
                  <a:schemeClr val="accen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78" name="Google Shape;178;p44"/>
          <p:cNvSpPr txBox="1">
            <a:spLocks noGrp="1"/>
          </p:cNvSpPr>
          <p:nvPr>
            <p:ph type="body" idx="5"/>
          </p:nvPr>
        </p:nvSpPr>
        <p:spPr>
          <a:xfrm>
            <a:off x="6339947" y="2202442"/>
            <a:ext cx="5372628" cy="393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9" name="Google Shape;11;p19">
            <a:extLst>
              <a:ext uri="{FF2B5EF4-FFF2-40B4-BE49-F238E27FC236}">
                <a16:creationId xmlns:a16="http://schemas.microsoft.com/office/drawing/2014/main" id="{4806D942-BFE1-7A42-AF41-C3652D72AE60}"/>
              </a:ext>
            </a:extLst>
          </p:cNvPr>
          <p:cNvSpPr txBox="1"/>
          <p:nvPr userDrawn="1"/>
        </p:nvSpPr>
        <p:spPr>
          <a:xfrm>
            <a:off x="317949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E2ED6316-23FD-E440-ACCE-24C68F66A0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accent6"/>
                </a:solidFill>
              </a:rPr>
              <a:t>© 2023 Arm</a:t>
            </a:r>
            <a:endParaRPr lang="en-US" altLang="en-US" sz="1000" dirty="0">
              <a:solidFill>
                <a:schemeClr val="accent6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7395313-CE5E-EDB9-01B0-1BD6D51802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323" t="44373" r="31181" b="31181"/>
          <a:stretch/>
        </p:blipFill>
        <p:spPr>
          <a:xfrm>
            <a:off x="8957226" y="5797327"/>
            <a:ext cx="3011313" cy="1329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slide with images">
  <p:cSld name="3 column slide with images">
    <p:bg>
      <p:bgPr>
        <a:solidFill>
          <a:schemeClr val="bg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5"/>
          <p:cNvSpPr txBox="1">
            <a:spLocks noGrp="1"/>
          </p:cNvSpPr>
          <p:nvPr>
            <p:ph type="title"/>
          </p:nvPr>
        </p:nvSpPr>
        <p:spPr>
          <a:xfrm>
            <a:off x="479425" y="478302"/>
            <a:ext cx="11233150" cy="5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chemeClr val="accent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1" name="Google Shape;181;p45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82" name="Google Shape;182;p45"/>
          <p:cNvSpPr txBox="1">
            <a:spLocks noGrp="1"/>
          </p:cNvSpPr>
          <p:nvPr>
            <p:ph type="body" idx="2"/>
          </p:nvPr>
        </p:nvSpPr>
        <p:spPr>
          <a:xfrm>
            <a:off x="8299119" y="2372564"/>
            <a:ext cx="3413455" cy="368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grpSp>
        <p:nvGrpSpPr>
          <p:cNvPr id="183" name="Google Shape;183;p45"/>
          <p:cNvGrpSpPr/>
          <p:nvPr/>
        </p:nvGrpSpPr>
        <p:grpSpPr>
          <a:xfrm>
            <a:off x="4148138" y="1611050"/>
            <a:ext cx="3903662" cy="4448438"/>
            <a:chOff x="3706307" y="1883391"/>
            <a:chExt cx="3803176" cy="4472959"/>
          </a:xfrm>
        </p:grpSpPr>
        <p:cxnSp>
          <p:nvCxnSpPr>
            <p:cNvPr id="184" name="Google Shape;184;p45"/>
            <p:cNvCxnSpPr/>
            <p:nvPr/>
          </p:nvCxnSpPr>
          <p:spPr>
            <a:xfrm>
              <a:off x="3706307" y="1883391"/>
              <a:ext cx="0" cy="44729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45"/>
            <p:cNvCxnSpPr/>
            <p:nvPr/>
          </p:nvCxnSpPr>
          <p:spPr>
            <a:xfrm>
              <a:off x="7509483" y="1883391"/>
              <a:ext cx="0" cy="4472959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86" name="Google Shape;186;p45"/>
          <p:cNvSpPr txBox="1">
            <a:spLocks noGrp="1"/>
          </p:cNvSpPr>
          <p:nvPr>
            <p:ph type="body" idx="3"/>
          </p:nvPr>
        </p:nvSpPr>
        <p:spPr>
          <a:xfrm>
            <a:off x="479425" y="1611050"/>
            <a:ext cx="3372645" cy="56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baseline="0">
                <a:solidFill>
                  <a:schemeClr val="accen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4"/>
          </p:nvPr>
        </p:nvSpPr>
        <p:spPr>
          <a:xfrm>
            <a:off x="4416192" y="1611050"/>
            <a:ext cx="3359945" cy="56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baseline="0">
                <a:solidFill>
                  <a:schemeClr val="accen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body" idx="5"/>
          </p:nvPr>
        </p:nvSpPr>
        <p:spPr>
          <a:xfrm>
            <a:off x="8299449" y="1611050"/>
            <a:ext cx="3413126" cy="56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baseline="0">
                <a:solidFill>
                  <a:schemeClr val="accen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89" name="Google Shape;189;p45"/>
          <p:cNvSpPr txBox="1">
            <a:spLocks noGrp="1"/>
          </p:cNvSpPr>
          <p:nvPr>
            <p:ph type="body" idx="6"/>
          </p:nvPr>
        </p:nvSpPr>
        <p:spPr>
          <a:xfrm>
            <a:off x="4415863" y="2372564"/>
            <a:ext cx="3360274" cy="368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190" name="Google Shape;190;p45"/>
          <p:cNvSpPr txBox="1">
            <a:spLocks noGrp="1"/>
          </p:cNvSpPr>
          <p:nvPr>
            <p:ph type="body" idx="7"/>
          </p:nvPr>
        </p:nvSpPr>
        <p:spPr>
          <a:xfrm>
            <a:off x="479425" y="2372564"/>
            <a:ext cx="3360274" cy="368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3" name="Google Shape;11;p19">
            <a:extLst>
              <a:ext uri="{FF2B5EF4-FFF2-40B4-BE49-F238E27FC236}">
                <a16:creationId xmlns:a16="http://schemas.microsoft.com/office/drawing/2014/main" id="{20AC5826-51F1-B941-BCFB-88F60CD45CE5}"/>
              </a:ext>
            </a:extLst>
          </p:cNvPr>
          <p:cNvSpPr txBox="1"/>
          <p:nvPr userDrawn="1"/>
        </p:nvSpPr>
        <p:spPr>
          <a:xfrm>
            <a:off x="317949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388604A1-6FDE-044E-A640-BA4CDEB14E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accent6"/>
                </a:solidFill>
              </a:rPr>
              <a:t>© 2023 Arm</a:t>
            </a:r>
            <a:endParaRPr lang="en-US" altLang="en-US" sz="1000" dirty="0">
              <a:solidFill>
                <a:schemeClr val="accent6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1F93687-0EE5-46A1-7312-BB8A2046F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323" t="44373" r="31181" b="31181"/>
          <a:stretch/>
        </p:blipFill>
        <p:spPr>
          <a:xfrm>
            <a:off x="8957226" y="5797327"/>
            <a:ext cx="3011313" cy="1329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_narrow_wide">
  <p:cSld name="2_col_narrow_wide"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46"/>
          <p:cNvCxnSpPr/>
          <p:nvPr/>
        </p:nvCxnSpPr>
        <p:spPr>
          <a:xfrm>
            <a:off x="3255004" y="1631950"/>
            <a:ext cx="0" cy="4440604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46"/>
          <p:cNvSpPr txBox="1">
            <a:spLocks noGrp="1"/>
          </p:cNvSpPr>
          <p:nvPr>
            <p:ph type="title"/>
          </p:nvPr>
        </p:nvSpPr>
        <p:spPr>
          <a:xfrm>
            <a:off x="479425" y="478301"/>
            <a:ext cx="11233150" cy="51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aseline="0">
                <a:solidFill>
                  <a:schemeClr val="accent1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4" name="Google Shape;194;p46"/>
          <p:cNvSpPr txBox="1">
            <a:spLocks noGrp="1"/>
          </p:cNvSpPr>
          <p:nvPr>
            <p:ph type="body" idx="1"/>
          </p:nvPr>
        </p:nvSpPr>
        <p:spPr>
          <a:xfrm>
            <a:off x="479425" y="991131"/>
            <a:ext cx="1123315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solidFill>
                  <a:schemeClr val="bg2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95" name="Google Shape;195;p46"/>
          <p:cNvSpPr txBox="1">
            <a:spLocks noGrp="1"/>
          </p:cNvSpPr>
          <p:nvPr>
            <p:ph type="body" idx="2"/>
          </p:nvPr>
        </p:nvSpPr>
        <p:spPr>
          <a:xfrm>
            <a:off x="479425" y="1631111"/>
            <a:ext cx="2619375" cy="444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000"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 dirty="0"/>
          </a:p>
        </p:txBody>
      </p:sp>
      <p:sp>
        <p:nvSpPr>
          <p:cNvPr id="196" name="Google Shape;196;p46"/>
          <p:cNvSpPr txBox="1">
            <a:spLocks noGrp="1"/>
          </p:cNvSpPr>
          <p:nvPr>
            <p:ph type="body" idx="3"/>
          </p:nvPr>
        </p:nvSpPr>
        <p:spPr>
          <a:xfrm>
            <a:off x="3416035" y="1631111"/>
            <a:ext cx="8296540" cy="4440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000">
                <a:solidFill>
                  <a:srgbClr val="333E48"/>
                </a:solidFill>
              </a:defRPr>
            </a:lvl2pPr>
            <a:lvl3pPr marL="1371600" lvl="2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 sz="1800">
                <a:solidFill>
                  <a:srgbClr val="333E48"/>
                </a:solidFill>
              </a:defRPr>
            </a:lvl3pPr>
            <a:lvl4pPr marL="1828800" lvl="3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>
                <a:solidFill>
                  <a:srgbClr val="333E48"/>
                </a:solidFill>
              </a:defRPr>
            </a:lvl4pPr>
            <a:lvl5pPr marL="2286000" lvl="4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alibri"/>
              <a:buChar char="•"/>
              <a:defRPr sz="1800">
                <a:solidFill>
                  <a:srgbClr val="333E4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7pPr>
            <a:lvl8pPr marL="3657600" lvl="7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Char char="–"/>
              <a:defRPr/>
            </a:lvl9pPr>
          </a:lstStyle>
          <a:p>
            <a:endParaRPr/>
          </a:p>
        </p:txBody>
      </p:sp>
      <p:sp>
        <p:nvSpPr>
          <p:cNvPr id="7" name="Google Shape;11;p19">
            <a:extLst>
              <a:ext uri="{FF2B5EF4-FFF2-40B4-BE49-F238E27FC236}">
                <a16:creationId xmlns:a16="http://schemas.microsoft.com/office/drawing/2014/main" id="{43D1F1F3-E49E-4F4C-9A9C-2E1D7BEA3EEA}"/>
              </a:ext>
            </a:extLst>
          </p:cNvPr>
          <p:cNvSpPr txBox="1"/>
          <p:nvPr userDrawn="1"/>
        </p:nvSpPr>
        <p:spPr>
          <a:xfrm>
            <a:off x="317949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D792BE35-6600-8141-8CCD-F55ADD31A7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accent6"/>
                </a:solidFill>
              </a:rPr>
              <a:t>© 2023 Arm</a:t>
            </a:r>
            <a:endParaRPr lang="en-US" altLang="en-US" sz="1000" dirty="0">
              <a:solidFill>
                <a:schemeClr val="accent6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180D99-3FC6-BB40-2CA4-A06EA0DDC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323" t="44373" r="31181" b="31181"/>
          <a:stretch/>
        </p:blipFill>
        <p:spPr>
          <a:xfrm>
            <a:off x="8957226" y="5797327"/>
            <a:ext cx="3011313" cy="13294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28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 txBox="1"/>
          <p:nvPr userDrawn="1"/>
        </p:nvSpPr>
        <p:spPr>
          <a:xfrm>
            <a:off x="317949" y="6410643"/>
            <a:ext cx="312738" cy="13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20">
            <a:extLst>
              <a:ext uri="{FF2B5EF4-FFF2-40B4-BE49-F238E27FC236}">
                <a16:creationId xmlns:a16="http://schemas.microsoft.com/office/drawing/2014/main" id="{0A8F34EB-DA36-0646-AAA8-18EE4B560A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8624" y="6413179"/>
            <a:ext cx="463674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en-US" sz="1000" dirty="0">
                <a:solidFill>
                  <a:schemeClr val="bg1"/>
                </a:solidFill>
              </a:rPr>
              <a:t>© 2023 Arm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2FA3D32-A70C-B146-AF67-E62CBE914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2676"/>
            <a:ext cx="11233150" cy="654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14BF322-28B8-7949-9B45-F07478176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133061"/>
            <a:ext cx="11243088" cy="497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Blip>
                <a:blip r:embed="rId23"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</a:buBlip>
            </a:pPr>
            <a:r>
              <a:rPr lang="en-US" dirty="0">
                <a:solidFill>
                  <a:schemeClr val="bg1"/>
                </a:solidFill>
              </a:rPr>
              <a:t>We use bullets on level one</a:t>
            </a:r>
          </a:p>
          <a:p>
            <a:pPr marL="848995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Here is our second level bullet</a:t>
            </a:r>
          </a:p>
          <a:p>
            <a:pPr marL="1066165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Blip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</a:buBlip>
            </a:pPr>
            <a:r>
              <a:rPr lang="en-US" dirty="0">
                <a:solidFill>
                  <a:schemeClr val="bg1"/>
                </a:solidFill>
              </a:rPr>
              <a:t>Here is our next level bullet</a:t>
            </a:r>
          </a:p>
          <a:p>
            <a:pPr marL="140589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Here is our next level bullet</a:t>
            </a:r>
          </a:p>
          <a:p>
            <a:pPr marL="1636078" lvl="4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Blip>
                <a:blip r:embed="rId25">
                  <a:extLst>
                    <a:ext uri="{96DAC541-7B7A-43D3-8B79-37D633B846F1}">
                      <asvg:svgBlip xmlns:asvg="http://schemas.microsoft.com/office/drawing/2016/SVG/main" r:embed="rId26"/>
                    </a:ext>
                  </a:extLst>
                </a:blip>
              </a:buBlip>
            </a:pPr>
            <a:r>
              <a:rPr lang="en-US" sz="1800" dirty="0">
                <a:solidFill>
                  <a:schemeClr val="bg1"/>
                </a:solidFill>
              </a:rPr>
              <a:t>Here is our next level bullet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EADD98-B045-E6CA-A33B-4AF37044BD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 l="31300" t="43972" r="30749" b="29542"/>
          <a:stretch/>
        </p:blipFill>
        <p:spPr>
          <a:xfrm>
            <a:off x="8837019" y="5816339"/>
            <a:ext cx="3076241" cy="137631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874" r:id="rId1"/>
    <p:sldLayoutId id="2147483877" r:id="rId2"/>
    <p:sldLayoutId id="2147483879" r:id="rId3"/>
    <p:sldLayoutId id="2147483803" r:id="rId4"/>
    <p:sldLayoutId id="2147483779" r:id="rId5"/>
    <p:sldLayoutId id="21474838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15" r:id="rId20"/>
    <p:sldLayoutId id="214748383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600" b="0" i="0" u="none" strike="noStrike" cap="none" baseline="0">
          <a:solidFill>
            <a:srgbClr val="00C1DE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34290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ts val="2400"/>
        <a:buFontTx/>
        <a:buBlip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</a:buBlip>
        <a:defRPr sz="2400" b="0" i="0" u="none" strike="noStrike" cap="none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L="848995" marR="0" lvl="1" indent="-342900" algn="l" rtl="0">
        <a:lnSpc>
          <a:spcPct val="100000"/>
        </a:lnSpc>
        <a:spcBef>
          <a:spcPts val="0"/>
        </a:spcBef>
        <a:spcAft>
          <a:spcPts val="0"/>
        </a:spcAft>
        <a:buClr>
          <a:srgbClr val="00C1DE"/>
        </a:buClr>
        <a:buSzPts val="1600"/>
        <a:buFont typeface="Arial" panose="020B0604020202020204" pitchFamily="34" charset="0"/>
        <a:buChar char="•"/>
        <a:defRPr sz="2000" b="0" i="0" u="none" strike="noStrike" cap="none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2pPr>
      <a:lvl3pPr marL="1066165" marR="0" lvl="2" indent="-285750" algn="l" rtl="0">
        <a:lnSpc>
          <a:spcPct val="100000"/>
        </a:lnSpc>
        <a:spcBef>
          <a:spcPts val="0"/>
        </a:spcBef>
        <a:spcAft>
          <a:spcPts val="0"/>
        </a:spcAft>
        <a:buClr>
          <a:srgbClr val="00C1DE"/>
        </a:buClr>
        <a:buSzPts val="1440"/>
        <a:buFont typeface="Arial" panose="020B0604020202020204" pitchFamily="34" charset="0"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800" b="0" i="0" u="none" strike="noStrike" cap="none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3pPr>
      <a:lvl4pPr marL="1405890" marR="0" lvl="3" indent="-285750" algn="l" rtl="0">
        <a:lnSpc>
          <a:spcPct val="100000"/>
        </a:lnSpc>
        <a:spcBef>
          <a:spcPts val="0"/>
        </a:spcBef>
        <a:spcAft>
          <a:spcPts val="0"/>
        </a:spcAft>
        <a:buClr>
          <a:srgbClr val="00C1DE"/>
        </a:buClr>
        <a:buSzPts val="1440"/>
        <a:buFont typeface="Wingdings" pitchFamily="2" charset="2"/>
        <a:buChar char="§"/>
        <a:defRPr sz="1800" b="0" i="0" u="none" strike="noStrike" cap="none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4pPr>
      <a:lvl5pPr marL="1636078" marR="0" lvl="4" indent="-285750" algn="l" rtl="0">
        <a:lnSpc>
          <a:spcPct val="100000"/>
        </a:lnSpc>
        <a:spcBef>
          <a:spcPts val="0"/>
        </a:spcBef>
        <a:spcAft>
          <a:spcPts val="0"/>
        </a:spcAft>
        <a:buClr>
          <a:srgbClr val="00C1DE"/>
        </a:buClr>
        <a:buSzPts val="1440"/>
        <a:buFont typeface="Arial" panose="020B0604020202020204" pitchFamily="34" charset="0"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2000" b="0" i="0" u="none" strike="noStrike" cap="none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L="0" marR="0" lvl="8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C1DE"/>
        </a:buClr>
        <a:buFont typeface="Arial" panose="020B0604020202020204" pitchFamily="34" charset="0"/>
        <a:buNone/>
        <a:defRPr sz="2000" b="0" i="0" u="none" strike="noStrike" cap="none">
          <a:solidFill>
            <a:schemeClr val="bg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19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pos="7378">
          <p15:clr>
            <a:srgbClr val="F26B43"/>
          </p15:clr>
        </p15:guide>
        <p15:guide id="7" pos="302">
          <p15:clr>
            <a:srgbClr val="F26B43"/>
          </p15:clr>
        </p15:guide>
        <p15:guide id="8" pos="7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37F3A47-F677-A847-8F4C-380F9DF662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624" y="3726877"/>
            <a:ext cx="4686608" cy="202347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I’m excited to have been selected as an </a:t>
            </a:r>
            <a:b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 Ambassador.</a:t>
            </a:r>
          </a:p>
          <a:p>
            <a:pPr>
              <a:buClr>
                <a:schemeClr val="bg1"/>
              </a:buClr>
            </a:pPr>
            <a:r>
              <a:rPr lang="en-US" dirty="0">
                <a:latin typeface="Segoe UI" panose="020B0502040204020203" pitchFamily="34" charset="0"/>
                <a:cs typeface="Arial" panose="020B0604020202020204" pitchFamily="34" charset="0"/>
              </a:rPr>
              <a:t>I look forward to learning more about Arm and sharing my learnings with the Arm developer community.</a:t>
            </a:r>
          </a:p>
          <a:p>
            <a:pPr>
              <a:buClr>
                <a:schemeClr val="bg1"/>
              </a:buClr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 a member today and join me on </a:t>
            </a:r>
            <a:b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journey.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57A756-9165-E043-9C88-6464CCCA1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624" y="5975035"/>
            <a:ext cx="4264272" cy="301109"/>
          </a:xfrm>
        </p:spPr>
        <p:txBody>
          <a:bodyPr/>
          <a:lstStyle/>
          <a:p>
            <a:r>
              <a:rPr lang="en-GB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arm.com</a:t>
            </a:r>
            <a:r>
              <a:rPr lang="en-GB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GB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developerprogram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6466F8-2E9E-2847-AE68-6BF18325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25" y="1667196"/>
            <a:ext cx="5736187" cy="2106816"/>
          </a:xfrm>
        </p:spPr>
        <p:txBody>
          <a:bodyPr/>
          <a:lstStyle/>
          <a:p>
            <a:r>
              <a:rPr lang="en-US" sz="4100" dirty="0"/>
              <a:t>Be part of the community that is changing the world. Again.</a:t>
            </a:r>
          </a:p>
        </p:txBody>
      </p:sp>
    </p:spTree>
    <p:extLst>
      <p:ext uri="{BB962C8B-B14F-4D97-AF65-F5344CB8AC3E}">
        <p14:creationId xmlns:p14="http://schemas.microsoft.com/office/powerpoint/2010/main" val="254010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34FEC1-CF40-D90E-BA67-DDDB517C09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624" y="5975035"/>
            <a:ext cx="4264272" cy="301109"/>
          </a:xfrm>
        </p:spPr>
        <p:txBody>
          <a:bodyPr/>
          <a:lstStyle/>
          <a:p>
            <a:r>
              <a:rPr lang="en-GB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arm.com</a:t>
            </a:r>
            <a:r>
              <a:rPr lang="en-GB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GB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developerprogram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9CF4EB-B566-93E3-8D6A-3291C61EFF58}"/>
              </a:ext>
            </a:extLst>
          </p:cNvPr>
          <p:cNvSpPr txBox="1">
            <a:spLocks/>
          </p:cNvSpPr>
          <p:nvPr/>
        </p:nvSpPr>
        <p:spPr>
          <a:xfrm>
            <a:off x="598625" y="1667196"/>
            <a:ext cx="5736187" cy="2106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000" b="0" i="0" u="none" strike="noStrike" cap="none" spc="-1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100"/>
              <a:t>Be part of the community that is changing the world. Again.</a:t>
            </a:r>
            <a:endParaRPr lang="en-US" sz="41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501AB38-66A1-57A7-3B56-68C66B5134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624" y="3726877"/>
            <a:ext cx="4686608" cy="202347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I’m excited to have been selected as an </a:t>
            </a:r>
            <a:b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 Ambassador.</a:t>
            </a:r>
          </a:p>
          <a:p>
            <a:pPr>
              <a:buClr>
                <a:schemeClr val="bg1"/>
              </a:buClr>
            </a:pPr>
            <a:r>
              <a:rPr lang="en-US" dirty="0">
                <a:latin typeface="Segoe UI" panose="020B0502040204020203" pitchFamily="34" charset="0"/>
                <a:cs typeface="Arial" panose="020B0604020202020204" pitchFamily="34" charset="0"/>
              </a:rPr>
              <a:t>I look forward to learning more about Arm and sharing my learnings with the Arm developer community.</a:t>
            </a:r>
          </a:p>
          <a:p>
            <a:pPr>
              <a:buClr>
                <a:schemeClr val="bg1"/>
              </a:buClr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 a member today and join me on </a:t>
            </a:r>
            <a:b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journey.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63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19EAC54-1ED7-A8A0-6D50-D4C0F3563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624" y="5975035"/>
            <a:ext cx="4264272" cy="301109"/>
          </a:xfrm>
        </p:spPr>
        <p:txBody>
          <a:bodyPr/>
          <a:lstStyle/>
          <a:p>
            <a:r>
              <a:rPr lang="en-GB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arm.com</a:t>
            </a:r>
            <a:r>
              <a:rPr lang="en-GB" sz="16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GB" sz="1600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developerprogram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1E5FF-2E45-6F7C-33E0-73BF0F8B4FA1}"/>
              </a:ext>
            </a:extLst>
          </p:cNvPr>
          <p:cNvSpPr txBox="1">
            <a:spLocks/>
          </p:cNvSpPr>
          <p:nvPr/>
        </p:nvSpPr>
        <p:spPr>
          <a:xfrm>
            <a:off x="598625" y="1667196"/>
            <a:ext cx="5736187" cy="2106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5000" b="0" i="0" u="none" strike="noStrike" cap="none" spc="-1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100"/>
              <a:t>Be part of the community that is changing the world. Again.</a:t>
            </a:r>
            <a:endParaRPr lang="en-US" sz="41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195A0D3-CDA1-E783-A476-8F6048E896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624" y="3726877"/>
            <a:ext cx="4686608" cy="202347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I’m excited to have been selected as an </a:t>
            </a:r>
            <a:b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 Ambassador.</a:t>
            </a:r>
          </a:p>
          <a:p>
            <a:pPr>
              <a:buClr>
                <a:schemeClr val="bg1"/>
              </a:buClr>
            </a:pPr>
            <a:r>
              <a:rPr lang="en-US" dirty="0">
                <a:latin typeface="Segoe UI" panose="020B0502040204020203" pitchFamily="34" charset="0"/>
                <a:cs typeface="Arial" panose="020B0604020202020204" pitchFamily="34" charset="0"/>
              </a:rPr>
              <a:t>I look forward to learning more about Arm and sharing my learnings with the Arm developer community.</a:t>
            </a:r>
          </a:p>
          <a:p>
            <a:pPr>
              <a:buClr>
                <a:schemeClr val="bg1"/>
              </a:buClr>
            </a:pP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Become a member today and join me on </a:t>
            </a:r>
            <a:b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my journey.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2394"/>
      </p:ext>
    </p:extLst>
  </p:cSld>
  <p:clrMapOvr>
    <a:masterClrMapping/>
  </p:clrMapOvr>
</p:sld>
</file>

<file path=ppt/theme/theme1.xml><?xml version="1.0" encoding="utf-8"?>
<a:theme xmlns:a="http://schemas.openxmlformats.org/drawingml/2006/main" name="Arm_Non_Confidential_Dark_2022">
  <a:themeElements>
    <a:clrScheme name="Arm PPT">
      <a:dk1>
        <a:srgbClr val="000000"/>
      </a:dk1>
      <a:lt1>
        <a:srgbClr val="FFFFFF"/>
      </a:lt1>
      <a:dk2>
        <a:srgbClr val="333E48"/>
      </a:dk2>
      <a:lt2>
        <a:srgbClr val="E5ECEB"/>
      </a:lt2>
      <a:accent1>
        <a:srgbClr val="0091BD"/>
      </a:accent1>
      <a:accent2>
        <a:srgbClr val="002B49"/>
      </a:accent2>
      <a:accent3>
        <a:srgbClr val="FFC700"/>
      </a:accent3>
      <a:accent4>
        <a:srgbClr val="95D600"/>
      </a:accent4>
      <a:accent5>
        <a:srgbClr val="FF6B00"/>
      </a:accent5>
      <a:accent6>
        <a:srgbClr val="7D868C"/>
      </a:accent6>
      <a:hlink>
        <a:srgbClr val="00C1DE"/>
      </a:hlink>
      <a:folHlink>
        <a:srgbClr val="002F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22985</TotalTime>
  <Words>180</Words>
  <Application>Microsoft Macintosh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Segoe UI</vt:lpstr>
      <vt:lpstr>Wingdings</vt:lpstr>
      <vt:lpstr>Arm_Non_Confidential_Dark_2022</vt:lpstr>
      <vt:lpstr>Be part of the community that is changing the world. Again.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 Tong</dc:creator>
  <cp:lastModifiedBy>Chloe Stalkartt</cp:lastModifiedBy>
  <cp:revision>99</cp:revision>
  <dcterms:created xsi:type="dcterms:W3CDTF">2021-11-16T21:11:49Z</dcterms:created>
  <dcterms:modified xsi:type="dcterms:W3CDTF">2023-02-03T10:47:40Z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_dlc_DocIdItemGuid">
    <vt:lpwstr>e89a121e-355c-4cb1-879e-045fefeb8c84</vt:lpwstr>
  </property>
  <property fmtid="{D5CDD505-2E9C-101B-9397-08002B2CF9AE}" pid="6" name="_dlc_ItemStageId">
    <vt:lpwstr>1</vt:lpwstr>
  </property>
  <property fmtid="{D5CDD505-2E9C-101B-9397-08002B2CF9AE}" pid="7" name="j60c3ced31bb40378c6254d49035d966">
    <vt:lpwstr>2015|ee47c3e7-6a69-4f36-9adf-1007c8d399a4</vt:lpwstr>
  </property>
  <property fmtid="{D5CDD505-2E9C-101B-9397-08002B2CF9AE}" pid="8" name="vti_description">
    <vt:lpwstr/>
  </property>
  <property fmtid="{D5CDD505-2E9C-101B-9397-08002B2CF9AE}" pid="9" name="WorkflowChangePath">
    <vt:lpwstr>1069b4ef-e6f3-4ad7-8c8e-772136578697,10;</vt:lpwstr>
  </property>
  <property fmtid="{D5CDD505-2E9C-101B-9397-08002B2CF9AE}" pid="10" name="Confidentiality">
    <vt:lpwstr>1;#Confidential|28d1025d-1415-4984-b35e-5b79e7d32b5c</vt:lpwstr>
  </property>
  <property fmtid="{D5CDD505-2E9C-101B-9397-08002B2CF9AE}" pid="11" name="ContentTypeId">
    <vt:lpwstr>0x0101005C6975769EB1684CAB07571CAE07A11B0100BC81FA0C64ACC243A77959D9266C7751</vt:lpwstr>
  </property>
  <property fmtid="{D5CDD505-2E9C-101B-9397-08002B2CF9AE}" pid="12" name="Calendar Year">
    <vt:lpwstr>7;#2017|58467e81-5d99-44a5-abb5-12a016b65e9e</vt:lpwstr>
  </property>
  <property fmtid="{D5CDD505-2E9C-101B-9397-08002B2CF9AE}" pid="13" name="TaxCatchAll">
    <vt:lpwstr/>
  </property>
  <property fmtid="{D5CDD505-2E9C-101B-9397-08002B2CF9AE}" pid="14" name="TaxKeywordTaxHTField">
    <vt:lpwstr/>
  </property>
  <property fmtid="{D5CDD505-2E9C-101B-9397-08002B2CF9AE}" pid="15" name="ItemRetentionFormula">
    <vt:lpwstr/>
  </property>
  <property fmtid="{D5CDD505-2E9C-101B-9397-08002B2CF9AE}" pid="16" name="_dlc_LastRun">
    <vt:lpwstr>08/15/2015 23:02:11</vt:lpwstr>
  </property>
</Properties>
</file>